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Roboto Slab"/>
      <p:regular r:id="rId11"/>
      <p:bold r:id="rId12"/>
    </p:embeddedFont>
    <p:embeddedFont>
      <p:font typeface="Roboto"/>
      <p:regular r:id="rId13"/>
      <p:bold r:id="rId14"/>
      <p:italic r:id="rId15"/>
      <p:boldItalic r:id="rId16"/>
    </p:embeddedFont>
    <p:embeddedFont>
      <p:font typeface="Roboto Condensed"/>
      <p:regular r:id="rId17"/>
      <p:bold r:id="rId18"/>
      <p:italic r:id="rId19"/>
      <p:boldItalic r:id="rId20"/>
    </p:embeddedFont>
    <p:embeddedFont>
      <p:font typeface="Gill Sans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Condensed-boldItalic.fntdata"/><Relationship Id="rId11" Type="http://schemas.openxmlformats.org/officeDocument/2006/relationships/font" Target="fonts/RobotoSlab-regular.fntdata"/><Relationship Id="rId22" Type="http://schemas.openxmlformats.org/officeDocument/2006/relationships/font" Target="fonts/GillSans-bold.fntdata"/><Relationship Id="rId10" Type="http://schemas.openxmlformats.org/officeDocument/2006/relationships/slide" Target="slides/slide5.xml"/><Relationship Id="rId21" Type="http://schemas.openxmlformats.org/officeDocument/2006/relationships/font" Target="fonts/GillSans-regular.fntdata"/><Relationship Id="rId13" Type="http://schemas.openxmlformats.org/officeDocument/2006/relationships/font" Target="fonts/Roboto-regular.fntdata"/><Relationship Id="rId12" Type="http://schemas.openxmlformats.org/officeDocument/2006/relationships/font" Target="fonts/RobotoSlab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schemas.openxmlformats.org/officeDocument/2006/relationships/font" Target="fonts/RobotoCondensed-regular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Condensed-italic.fntdata"/><Relationship Id="rId6" Type="http://schemas.openxmlformats.org/officeDocument/2006/relationships/slide" Target="slides/slide1.xml"/><Relationship Id="rId18" Type="http://schemas.openxmlformats.org/officeDocument/2006/relationships/font" Target="fonts/RobotoCondense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aa64a392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faa64a39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f321be909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f321be909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fd057a81b6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fd057a81b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eacda3f55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eacda3f55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1" name="Google Shape;61;p8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62" name="Google Shape;62;p8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67" name="Google Shape;67;p9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4" name="Google Shape;74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5" name="Google Shape;75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hyperlink" Target="https://www.ttu.edu/about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ctrTitle"/>
          </p:nvPr>
        </p:nvSpPr>
        <p:spPr>
          <a:xfrm>
            <a:off x="579450" y="336925"/>
            <a:ext cx="7893000" cy="15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Texas Tech University 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College Web Tour</a:t>
            </a:r>
            <a:endParaRPr b="1"/>
          </a:p>
        </p:txBody>
      </p:sp>
      <p:sp>
        <p:nvSpPr>
          <p:cNvPr id="91" name="Google Shape;91;p12"/>
          <p:cNvSpPr txBox="1"/>
          <p:nvPr>
            <p:ph idx="1" type="subTitle"/>
          </p:nvPr>
        </p:nvSpPr>
        <p:spPr>
          <a:xfrm>
            <a:off x="579450" y="2133350"/>
            <a:ext cx="7893000" cy="12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Prep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Mr. Gordon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Upcoming Events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" name="Google Shape;100;p13"/>
          <p:cNvSpPr txBox="1"/>
          <p:nvPr>
            <p:ph idx="2" type="body"/>
          </p:nvPr>
        </p:nvSpPr>
        <p:spPr>
          <a:xfrm>
            <a:off x="4103975" y="209650"/>
            <a:ext cx="4854300" cy="475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 sz="2712">
              <a:solidFill>
                <a:srgbClr val="FF0000"/>
              </a:solidFill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7719775" y="4753225"/>
            <a:ext cx="10476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3028250" y="180775"/>
            <a:ext cx="56499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Texas Tech University Facts</a:t>
            </a:r>
            <a:endParaRPr sz="200"/>
          </a:p>
        </p:txBody>
      </p:sp>
      <p:sp>
        <p:nvSpPr>
          <p:cNvPr id="108" name="Google Shape;108;p14"/>
          <p:cNvSpPr txBox="1"/>
          <p:nvPr/>
        </p:nvSpPr>
        <p:spPr>
          <a:xfrm>
            <a:off x="605625" y="876900"/>
            <a:ext cx="77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10" name="Google Shape;110;p14"/>
          <p:cNvPicPr preferRelativeResize="0"/>
          <p:nvPr/>
        </p:nvPicPr>
        <p:blipFill rotWithShape="1">
          <a:blip r:embed="rId3">
            <a:alphaModFix/>
          </a:blip>
          <a:srcRect b="155032" l="6638" r="-16179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4"/>
          <p:cNvSpPr txBox="1"/>
          <p:nvPr/>
        </p:nvSpPr>
        <p:spPr>
          <a:xfrm>
            <a:off x="2666650" y="1006625"/>
            <a:ext cx="6259800" cy="3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❏"/>
            </a:pPr>
            <a:r>
              <a:rPr lang="en" sz="2400">
                <a:solidFill>
                  <a:schemeClr val="dk1"/>
                </a:solidFill>
              </a:rPr>
              <a:t>T</a:t>
            </a:r>
            <a:r>
              <a:rPr lang="en" sz="2400">
                <a:solidFill>
                  <a:schemeClr val="dk1"/>
                </a:solidFill>
              </a:rPr>
              <a:t>exas Tech is located in Lubbock, TX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6½ hours from CRCA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❏"/>
            </a:pPr>
            <a:r>
              <a:rPr lang="en" sz="2400">
                <a:solidFill>
                  <a:schemeClr val="dk1"/>
                </a:solidFill>
              </a:rPr>
              <a:t>Texas Tech is a public university.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❏"/>
            </a:pPr>
            <a:r>
              <a:rPr lang="en" sz="2400">
                <a:solidFill>
                  <a:schemeClr val="dk1"/>
                </a:solidFill>
              </a:rPr>
              <a:t>Texas Tech’s mascot is the Red Raider.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❏"/>
            </a:pPr>
            <a:r>
              <a:rPr lang="en" sz="2400">
                <a:solidFill>
                  <a:schemeClr val="dk1"/>
                </a:solidFill>
              </a:rPr>
              <a:t>Mrs. Adams graduated from here. 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12" name="Google Shape;11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427" y="3010175"/>
            <a:ext cx="2068075" cy="206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00" y="1093775"/>
            <a:ext cx="2831950" cy="174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About Texas Tech </a:t>
            </a:r>
            <a:r>
              <a:rPr b="1" lang="en" sz="39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University</a:t>
            </a:r>
            <a:endParaRPr sz="200"/>
          </a:p>
        </p:txBody>
      </p:sp>
      <p:sp>
        <p:nvSpPr>
          <p:cNvPr id="120" name="Google Shape;120;p15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21" name="Google Shape;121;p15"/>
          <p:cNvPicPr preferRelativeResize="0"/>
          <p:nvPr/>
        </p:nvPicPr>
        <p:blipFill rotWithShape="1">
          <a:blip r:embed="rId3">
            <a:alphaModFix/>
          </a:blip>
          <a:srcRect b="155032" l="6638" r="-16179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5"/>
          <p:cNvSpPr txBox="1"/>
          <p:nvPr/>
        </p:nvSpPr>
        <p:spPr>
          <a:xfrm>
            <a:off x="540225" y="1065325"/>
            <a:ext cx="8329800" cy="61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Go to: </a:t>
            </a:r>
            <a:r>
              <a:rPr lang="en" sz="2200" u="sng">
                <a:solidFill>
                  <a:schemeClr val="hlink"/>
                </a:solidFill>
                <a:hlinkClick r:id="rId4"/>
              </a:rPr>
              <a:t>https://www.ttu.edu/about/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Watch the video and use this page and Google to answer the following questions.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1. </a:t>
            </a:r>
            <a:r>
              <a:rPr lang="en" sz="2100">
                <a:solidFill>
                  <a:schemeClr val="dk1"/>
                </a:solidFill>
              </a:rPr>
              <a:t>How many students are enrolled at Texas Tech University?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2. Does Texas Tech also offer a law school and medical school?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3. What is the current in-state tuition?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dk1"/>
                </a:solidFill>
              </a:rPr>
              <a:t>5. How many student organizations does Texas Tech have?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</a:rPr>
              <a:t> 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903950" y="262150"/>
            <a:ext cx="757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Prep Assignment</a:t>
            </a:r>
            <a:endParaRPr sz="1000"/>
          </a:p>
        </p:txBody>
      </p:sp>
      <p:sp>
        <p:nvSpPr>
          <p:cNvPr id="129" name="Google Shape;129;p16"/>
          <p:cNvSpPr txBox="1"/>
          <p:nvPr/>
        </p:nvSpPr>
        <p:spPr>
          <a:xfrm>
            <a:off x="992775" y="1419775"/>
            <a:ext cx="74247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 the comments section of today’s College Prep, 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answer the following question: 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What is one thing you liked or disliked about 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Texas Tech University? 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hi</a:t>
            </a: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